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60" r:id="rId4"/>
    <p:sldId id="264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644BBB7-EC7E-0341-B2EF-DC6CE5E505EA}">
          <p14:sldIdLst>
            <p14:sldId id="256"/>
            <p14:sldId id="259"/>
            <p14:sldId id="260"/>
            <p14:sldId id="264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35"/>
    <p:restoredTop sz="94605"/>
  </p:normalViewPr>
  <p:slideViewPr>
    <p:cSldViewPr snapToGrid="0" snapToObjects="1">
      <p:cViewPr varScale="1">
        <p:scale>
          <a:sx n="81" d="100"/>
          <a:sy n="81" d="100"/>
        </p:scale>
        <p:origin x="20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ACAEE-CE27-A44E-8214-0B7C88BB09EE}" type="datetimeFigureOut">
              <a:rPr lang="en-US" smtClean="0"/>
              <a:t>6/26/18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50985-9040-0448-B044-FC8EF73F1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50985-9040-0448-B044-FC8EF73F1E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97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50985-9040-0448-B044-FC8EF73F1E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506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Postsharp</a:t>
            </a:r>
            <a:r>
              <a:rPr lang="en-US" dirty="0"/>
              <a:t>, </a:t>
            </a:r>
            <a:r>
              <a:rPr lang="en-US" dirty="0" err="1"/>
              <a:t>ReSharper</a:t>
            </a:r>
            <a:r>
              <a:rPr lang="en-US" dirty="0"/>
              <a:t>, </a:t>
            </a:r>
            <a:r>
              <a:rPr lang="en-US" dirty="0" err="1"/>
              <a:t>RebDeBug</a:t>
            </a:r>
            <a:r>
              <a:rPr lang="en-US" dirty="0"/>
              <a:t>, Microsoft, Process Solutions,</a:t>
            </a:r>
            <a:r>
              <a:rPr lang="en-US" baseline="0" dirty="0"/>
              <a:t> </a:t>
            </a:r>
            <a:r>
              <a:rPr lang="en-US" baseline="0" dirty="0" err="1"/>
              <a:t>Cloudtrend</a:t>
            </a:r>
            <a:r>
              <a:rPr lang="en-US" baseline="0" dirty="0"/>
              <a:t>, </a:t>
            </a:r>
            <a:r>
              <a:rPr lang="en-US" baseline="0" dirty="0" err="1"/>
              <a:t>Infragistics</a:t>
            </a:r>
            <a:r>
              <a:rPr lang="en-US" baseline="0" dirty="0"/>
              <a:t>, </a:t>
            </a:r>
            <a:r>
              <a:rPr lang="en-US" baseline="0" dirty="0" err="1"/>
              <a:t>Pluralsight</a:t>
            </a:r>
            <a:r>
              <a:rPr lang="en-US" baseline="0" dirty="0"/>
              <a:t>, Azure, Windows Phone, </a:t>
            </a:r>
            <a:r>
              <a:rPr lang="en-US" baseline="0" dirty="0" err="1"/>
              <a:t>Xamarin</a:t>
            </a:r>
            <a:r>
              <a:rPr lang="en-US" baseline="0" dirty="0"/>
              <a:t>, </a:t>
            </a:r>
            <a:r>
              <a:rPr lang="en-US" baseline="0" dirty="0" err="1"/>
              <a:t>Ncover</a:t>
            </a:r>
            <a:r>
              <a:rPr lang="en-US" baseline="0" dirty="0"/>
              <a:t>, Microsoft Press, </a:t>
            </a:r>
            <a:r>
              <a:rPr lang="en-US" baseline="0" dirty="0" err="1"/>
              <a:t>Apress</a:t>
            </a:r>
            <a:r>
              <a:rPr lang="en-US" baseline="0" dirty="0"/>
              <a:t>, O’Reilly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50985-9040-0448-B044-FC8EF73F1E4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247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forget to thank sponsors.</a:t>
            </a:r>
            <a:r>
              <a:rPr lang="en-US" baseline="0" dirty="0"/>
              <a:t>  Ask </a:t>
            </a:r>
            <a:r>
              <a:rPr lang="en-US" baseline="0"/>
              <a:t>for presenters,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50985-9040-0448-B044-FC8EF73F1E4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21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29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936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7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43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683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61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03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69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07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13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9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E8E39-1E32-2646-9620-EB65EC065088}" type="datetimeFigureOut">
              <a:rPr lang="en-US" smtClean="0"/>
              <a:t>6/26/18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1C36BD-9A69-944E-9C4C-C18B719CD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790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edmug.ne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hyperlink" Target="http://edmug.ne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582535"/>
          </a:xfrm>
        </p:spPr>
        <p:txBody>
          <a:bodyPr>
            <a:normAutofit/>
          </a:bodyPr>
          <a:lstStyle/>
          <a:p>
            <a:r>
              <a:rPr lang="en-US" dirty="0"/>
              <a:t>AR Workshop</a:t>
            </a:r>
            <a:br>
              <a:rPr lang="en-US" sz="2800" dirty="0"/>
            </a:br>
            <a:r>
              <a:rPr lang="en-US" sz="2800" dirty="0"/>
              <a:t>Jason Brown, Brent </a:t>
            </a:r>
            <a:r>
              <a:rPr lang="en-US" sz="2800" dirty="0" err="1"/>
              <a:t>Housen</a:t>
            </a:r>
            <a:r>
              <a:rPr lang="en-US" sz="2800" dirty="0"/>
              <a:t>, Kyle Hayward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041557"/>
            <a:ext cx="9144000" cy="997078"/>
          </a:xfrm>
        </p:spPr>
        <p:txBody>
          <a:bodyPr/>
          <a:lstStyle/>
          <a:p>
            <a:r>
              <a:rPr lang="en-US" dirty="0"/>
              <a:t>June 26</a:t>
            </a:r>
            <a:r>
              <a:rPr lang="en-US" baseline="30000" dirty="0"/>
              <a:t>th</a:t>
            </a:r>
            <a:r>
              <a:rPr lang="en-US" dirty="0"/>
              <a:t>, 2018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401763"/>
            <a:ext cx="2286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013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 meetups over the summer (July and August).</a:t>
            </a:r>
          </a:p>
          <a:p>
            <a:endParaRPr lang="en-US" dirty="0"/>
          </a:p>
          <a:p>
            <a:r>
              <a:rPr lang="en-US" dirty="0"/>
              <a:t>Bathrooms</a:t>
            </a:r>
          </a:p>
          <a:p>
            <a:endParaRPr lang="en-US" dirty="0"/>
          </a:p>
          <a:p>
            <a:r>
              <a:rPr lang="en-US" dirty="0"/>
              <a:t>HoloLens - please don’t break them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Anything else interesting?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821" y="4028123"/>
            <a:ext cx="3909060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146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to Our Sponsors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417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Are you interested in being a sponsor?  Let use know.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6397" y="365125"/>
            <a:ext cx="4263132" cy="2440177"/>
          </a:xfrm>
          <a:prstGeom prst="rect">
            <a:avLst/>
          </a:prstGeom>
        </p:spPr>
      </p:pic>
      <p:pic>
        <p:nvPicPr>
          <p:cNvPr id="2052" name="Picture 4" descr="Image result for jetbrains logo">
            <a:extLst>
              <a:ext uri="{FF2B5EF4-FFF2-40B4-BE49-F238E27FC236}">
                <a16:creationId xmlns:a16="http://schemas.microsoft.com/office/drawing/2014/main" id="{B026147A-84ED-436B-AA44-D9212FCF6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3309" y="4539881"/>
            <a:ext cx="810959" cy="810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Microsoft logo">
            <a:extLst>
              <a:ext uri="{FF2B5EF4-FFF2-40B4-BE49-F238E27FC236}">
                <a16:creationId xmlns:a16="http://schemas.microsoft.com/office/drawing/2014/main" id="{BA28C5FA-11CF-4AF0-A914-86DCBDD19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46933"/>
            <a:ext cx="6097734" cy="1302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EDEBB7-9420-1C44-BAE6-D294312AA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690470"/>
            <a:ext cx="6097734" cy="13387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697CE5-A97A-2C40-A53B-7D9A415BEA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7829" y="4795881"/>
            <a:ext cx="2160266" cy="3682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ECAF34-625E-0A48-AA2C-CABE93F1B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9644" y="3175898"/>
            <a:ext cx="3947349" cy="91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435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2D679-1F02-F147-8345-F3603718A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Augmented Reality Workshop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D0F3D3-6F0D-6146-97B0-FE46802EC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056" y="1825624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318B3F-3A43-D44E-9353-2E9A57258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4048" y="1744662"/>
            <a:ext cx="7874000" cy="4432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3A333E-57FF-E847-AE99-096B7729D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1798636"/>
            <a:ext cx="78740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274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Survey and prize draw!  Constructive feedback appreciated.</a:t>
            </a:r>
          </a:p>
          <a:p>
            <a:endParaRPr lang="en-US" dirty="0"/>
          </a:p>
          <a:p>
            <a:r>
              <a:rPr lang="en-US" dirty="0"/>
              <a:t>Next meetup in September.</a:t>
            </a:r>
          </a:p>
          <a:p>
            <a:endParaRPr lang="en-US" dirty="0"/>
          </a:p>
          <a:p>
            <a:r>
              <a:rPr lang="en-US" dirty="0"/>
              <a:t>Contact:</a:t>
            </a:r>
            <a:br>
              <a:rPr lang="en-US" dirty="0"/>
            </a:br>
            <a:r>
              <a:rPr lang="en-US" dirty="0">
                <a:hlinkClick r:id="rId3"/>
              </a:rPr>
              <a:t>info@edmug.net</a:t>
            </a:r>
            <a:br>
              <a:rPr lang="en-US" dirty="0"/>
            </a:br>
            <a:r>
              <a:rPr lang="en-US" dirty="0">
                <a:hlinkClick r:id="rId4"/>
              </a:rPr>
              <a:t>http://edmug.net</a:t>
            </a:r>
            <a:r>
              <a:rPr lang="en-US" dirty="0"/>
              <a:t>				</a:t>
            </a:r>
            <a:br>
              <a:rPr lang="en-US" dirty="0"/>
            </a:br>
            <a:r>
              <a:rPr lang="en-US" dirty="0"/>
              <a:t>			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AAEA24-160F-BB4C-B1BE-C940ECC80A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8710" y="5340123"/>
            <a:ext cx="659187" cy="659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250022-057D-DF4F-AD37-38E806D50C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9816" y="5417562"/>
            <a:ext cx="481637" cy="4816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9DC435-BBD3-C845-A55E-9AC64D6EE8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7963" y="5414432"/>
            <a:ext cx="491296" cy="4912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690E23-ACA7-AF41-B160-A01189B2D7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2794" y="5364406"/>
            <a:ext cx="640902" cy="6106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DCE0F2-BEC6-774E-8D33-A2366F2C39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2808" y="5342350"/>
            <a:ext cx="623219" cy="6232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0E97E3-BDF5-AA45-AF0C-25FA24CEED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2906" y="2900606"/>
            <a:ext cx="32893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243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1381</TotalTime>
  <Words>112</Words>
  <Application>Microsoft Macintosh PowerPoint</Application>
  <PresentationFormat>Widescreen</PresentationFormat>
  <Paragraphs>33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AR Workshop Jason Brown, Brent Housen, Kyle Hayward</vt:lpstr>
      <vt:lpstr>Housekeeping</vt:lpstr>
      <vt:lpstr>Thanks to Our Sponsors</vt:lpstr>
      <vt:lpstr>Augmented Reality Workshop</vt:lpstr>
      <vt:lpstr>Wrap-up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Forum Discussion</dc:title>
  <dc:creator>Chris C</dc:creator>
  <cp:lastModifiedBy>Chris C</cp:lastModifiedBy>
  <cp:revision>30</cp:revision>
  <cp:lastPrinted>2018-02-27T17:17:09Z</cp:lastPrinted>
  <dcterms:created xsi:type="dcterms:W3CDTF">2017-10-24T14:48:09Z</dcterms:created>
  <dcterms:modified xsi:type="dcterms:W3CDTF">2018-06-26T17:48:38Z</dcterms:modified>
</cp:coreProperties>
</file>

<file path=docProps/thumbnail.jpeg>
</file>